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ADC4-D09D-48CB-84D3-87B9913E82A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4D97-014E-4E36-9B71-D33CFB8BD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6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ADC4-D09D-48CB-84D3-87B9913E82A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4D97-014E-4E36-9B71-D33CFB8BD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1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ADC4-D09D-48CB-84D3-87B9913E82A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4D97-014E-4E36-9B71-D33CFB8BD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76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371600"/>
            <a:ext cx="10363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178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23184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727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rgbClr val="3333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ADC4-D09D-48CB-84D3-87B9913E82A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4D97-014E-4E36-9B71-D33CFB8BD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1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ADC4-D09D-48CB-84D3-87B9913E82A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4D97-014E-4E36-9B71-D33CFB8BD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1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ADC4-D09D-48CB-84D3-87B9913E82A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4D97-014E-4E36-9B71-D33CFB8BD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0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ADC4-D09D-48CB-84D3-87B9913E82A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4D97-014E-4E36-9B71-D33CFB8BD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9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ADC4-D09D-48CB-84D3-87B9913E82A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4D97-014E-4E36-9B71-D33CFB8BD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99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ADC4-D09D-48CB-84D3-87B9913E82A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4D97-014E-4E36-9B71-D33CFB8BD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ADC4-D09D-48CB-84D3-87B9913E82A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4D97-014E-4E36-9B71-D33CFB8BD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1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ADC4-D09D-48CB-84D3-87B9913E82A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4D97-014E-4E36-9B71-D33CFB8BD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6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FADC4-D09D-48CB-84D3-87B9913E82A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D4D97-014E-4E36-9B71-D33CFB8BD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8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10363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10363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UTlogo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23084" y="6345238"/>
            <a:ext cx="914400" cy="3603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8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127000">
            <a:solidFill>
              <a:srgbClr val="E2820E"/>
            </a:solidFill>
            <a:miter lim="800000"/>
            <a:headEnd/>
            <a:tailEnd/>
          </a:ln>
          <a:effectLst>
            <a:prstShdw prst="shdw17" dist="17961" dir="13500000">
              <a:srgbClr val="884E08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88677" y="6446995"/>
            <a:ext cx="3484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384T / 323</a:t>
            </a:r>
          </a:p>
        </p:txBody>
      </p:sp>
    </p:spTree>
    <p:extLst>
      <p:ext uri="{BB962C8B-B14F-4D97-AF65-F5344CB8AC3E}">
        <p14:creationId xmlns:p14="http://schemas.microsoft.com/office/powerpoint/2010/main" val="16594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3333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3333FF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3333FF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3333FF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3333FF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3333FF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3333FF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3333FF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3333FF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ebdings" pitchFamily="18" charset="2"/>
        <a:buChar char="4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ebdings" pitchFamily="18" charset="2"/>
        <a:buChar char="4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PgW7qaOZD0U" TargetMode="External"/><Relationship Id="rId3" Type="http://schemas.openxmlformats.org/officeDocument/2006/relationships/hyperlink" Target="https://www.youtube.com/watch?v=7CmbItRjM-Y" TargetMode="External"/><Relationship Id="rId7" Type="http://schemas.openxmlformats.org/officeDocument/2006/relationships/hyperlink" Target="https://www.youtube.com/watch?v=nuaHY5lj2AA" TargetMode="External"/><Relationship Id="rId2" Type="http://schemas.openxmlformats.org/officeDocument/2006/relationships/hyperlink" Target="https://www.youtube.com/watch?v=blur0MemUQA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youtube.com/watch?v=Iuv6hY6zsd0" TargetMode="External"/><Relationship Id="rId5" Type="http://schemas.openxmlformats.org/officeDocument/2006/relationships/hyperlink" Target="https://www.youtube.com/watch?v=1abpdO27KTo" TargetMode="External"/><Relationship Id="rId4" Type="http://schemas.openxmlformats.org/officeDocument/2006/relationships/hyperlink" Target="https://www.youtube.com/watch?v=Pk6s2OlKzK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41173" y="321579"/>
            <a:ext cx="7251491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333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z="3300" dirty="0"/>
              <a:t>Brief Look at </a:t>
            </a:r>
            <a:r>
              <a:rPr lang="en-US" sz="3300" dirty="0" err="1"/>
              <a:t>Frauenhofer</a:t>
            </a:r>
            <a:r>
              <a:rPr lang="en-US" sz="3300" dirty="0"/>
              <a:t> Diffraction</a:t>
            </a:r>
          </a:p>
          <a:p>
            <a:pPr algn="ctr" fontAlgn="base">
              <a:spcAft>
                <a:spcPct val="0"/>
              </a:spcAft>
            </a:pPr>
            <a:r>
              <a:rPr lang="en-US" sz="1800" dirty="0">
                <a:solidFill>
                  <a:srgbClr val="000000"/>
                </a:solidFill>
              </a:rPr>
              <a:t>Some </a:t>
            </a:r>
            <a:r>
              <a:rPr lang="en-US" sz="1800" dirty="0">
                <a:solidFill>
                  <a:srgbClr val="000000"/>
                </a:solidFill>
              </a:rPr>
              <a:t>Excellent Video </a:t>
            </a:r>
            <a:r>
              <a:rPr lang="en-US" sz="1800" dirty="0">
                <a:solidFill>
                  <a:srgbClr val="000000"/>
                </a:solidFill>
              </a:rPr>
              <a:t>Lessons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131495" y="1090615"/>
            <a:ext cx="630723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dirty="0">
                <a:solidFill>
                  <a:srgbClr val="000000"/>
                </a:solidFill>
                <a:latin typeface="Arial" pitchFamily="34" charset="0"/>
                <a:hlinkClick r:id="rId2"/>
              </a:rPr>
              <a:t>https://www.youtube.com/watch?v=blur0MemUQA</a:t>
            </a:r>
            <a:r>
              <a:rPr lang="en-US" sz="2100" dirty="0">
                <a:solidFill>
                  <a:srgbClr val="000000"/>
                </a:solidFill>
                <a:latin typeface="Arial" pitchFamily="34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dirty="0">
                <a:solidFill>
                  <a:srgbClr val="000000"/>
                </a:solidFill>
                <a:latin typeface="Arial" pitchFamily="34" charset="0"/>
              </a:rPr>
              <a:t>Constructive and destructive </a:t>
            </a:r>
            <a:r>
              <a:rPr lang="en-US" sz="2100" dirty="0">
                <a:solidFill>
                  <a:srgbClr val="000000"/>
                </a:solidFill>
                <a:latin typeface="Arial" pitchFamily="34" charset="0"/>
              </a:rPr>
              <a:t>Interference </a:t>
            </a:r>
            <a:endParaRPr lang="en-US" sz="21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02329" y="2510327"/>
            <a:ext cx="622907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dirty="0">
                <a:solidFill>
                  <a:srgbClr val="000000"/>
                </a:solidFill>
                <a:latin typeface="Arial" pitchFamily="34" charset="0"/>
                <a:hlinkClick r:id="rId3"/>
              </a:rPr>
              <a:t>https://www.youtube.com/watch?v=7CmbItRjM-Y</a:t>
            </a:r>
            <a:r>
              <a:rPr lang="en-US" sz="2100" dirty="0">
                <a:solidFill>
                  <a:srgbClr val="000000"/>
                </a:solidFill>
                <a:latin typeface="Arial" pitchFamily="34" charset="0"/>
              </a:rPr>
              <a:t>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dirty="0">
                <a:solidFill>
                  <a:srgbClr val="000000"/>
                </a:solidFill>
                <a:latin typeface="Arial" pitchFamily="34" charset="0"/>
              </a:rPr>
              <a:t>Single Slit Diffraction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052406" y="4695375"/>
            <a:ext cx="626440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dirty="0">
                <a:solidFill>
                  <a:srgbClr val="000000"/>
                </a:solidFill>
                <a:latin typeface="Arial" pitchFamily="34" charset="0"/>
                <a:hlinkClick r:id="rId4"/>
              </a:rPr>
              <a:t>https://www.youtube.com/watch?v=Pk6s2OlKzKQ</a:t>
            </a:r>
            <a:r>
              <a:rPr lang="en-US" sz="2100" dirty="0">
                <a:solidFill>
                  <a:srgbClr val="000000"/>
                </a:solidFill>
                <a:latin typeface="Arial" pitchFamily="34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dirty="0">
                <a:solidFill>
                  <a:srgbClr val="000000"/>
                </a:solidFill>
                <a:latin typeface="Arial" pitchFamily="34" charset="0"/>
              </a:rPr>
              <a:t>Double slit Diffraction – Part 1</a:t>
            </a:r>
          </a:p>
        </p:txBody>
      </p:sp>
      <p:sp>
        <p:nvSpPr>
          <p:cNvPr id="7" name="Rectangle 6"/>
          <p:cNvSpPr/>
          <p:nvPr/>
        </p:nvSpPr>
        <p:spPr>
          <a:xfrm>
            <a:off x="3086565" y="5578235"/>
            <a:ext cx="618643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dirty="0">
                <a:solidFill>
                  <a:srgbClr val="000000"/>
                </a:solidFill>
                <a:latin typeface="Arial" pitchFamily="34" charset="0"/>
                <a:hlinkClick r:id="rId5"/>
              </a:rPr>
              <a:t>https://www.youtube.com/watch?v=1abpdO27KTo</a:t>
            </a:r>
            <a:r>
              <a:rPr lang="en-US" sz="2100" dirty="0">
                <a:solidFill>
                  <a:srgbClr val="000000"/>
                </a:solidFill>
                <a:latin typeface="Arial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dirty="0">
                <a:solidFill>
                  <a:srgbClr val="000000"/>
                </a:solidFill>
                <a:latin typeface="Arial" pitchFamily="34" charset="0"/>
              </a:rPr>
              <a:t>Double Slit Diffraction  - Part 2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062916" y="3172293"/>
            <a:ext cx="609769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dirty="0">
                <a:solidFill>
                  <a:srgbClr val="000000"/>
                </a:solidFill>
                <a:latin typeface="Arial" pitchFamily="34" charset="0"/>
                <a:hlinkClick r:id="rId6"/>
              </a:rPr>
              <a:t>https://www.youtube.com/watch?v=Iuv6hY6zsd0</a:t>
            </a:r>
            <a:r>
              <a:rPr lang="en-US" sz="2100" dirty="0">
                <a:solidFill>
                  <a:srgbClr val="000000"/>
                </a:solidFill>
                <a:latin typeface="Arial" pitchFamily="34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dirty="0">
                <a:solidFill>
                  <a:srgbClr val="000000"/>
                </a:solidFill>
                <a:latin typeface="Arial" pitchFamily="34" charset="0"/>
              </a:rPr>
              <a:t>Double slit </a:t>
            </a:r>
            <a:r>
              <a:rPr lang="en-US" sz="2100" dirty="0" smtClean="0">
                <a:solidFill>
                  <a:srgbClr val="000000"/>
                </a:solidFill>
                <a:latin typeface="Arial" pitchFamily="34" charset="0"/>
              </a:rPr>
              <a:t>waves</a:t>
            </a:r>
            <a:endParaRPr lang="en-US" sz="21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83937" y="4030955"/>
            <a:ext cx="59444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hlinkClick r:id="rId7"/>
              </a:rPr>
              <a:t>https://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hlinkClick r:id="rId7"/>
              </a:rPr>
              <a:t>www.youtube.com/watch?v=nuaHY5lj2AA</a:t>
            </a: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Double Slit Demonstration</a:t>
            </a: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73426" y="1798749"/>
            <a:ext cx="57912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hlinkClick r:id="rId8"/>
              </a:rPr>
              <a:t>https://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hlinkClick r:id="rId8"/>
              </a:rPr>
              <a:t>www.youtube.com/watch?v=PgW7qaOZD0U</a:t>
            </a:r>
            <a:endParaRPr lang="en-US" dirty="0">
              <a:solidFill>
                <a:srgbClr val="000000"/>
              </a:solidFill>
              <a:latin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dirty="0">
                <a:solidFill>
                  <a:srgbClr val="000000"/>
                </a:solidFill>
                <a:latin typeface="Arial" pitchFamily="34" charset="0"/>
              </a:rPr>
              <a:t>Single slit diffraction demonstration</a:t>
            </a:r>
            <a:endParaRPr lang="en-US" sz="21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9384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II template- 9-2005">
  <a:themeElements>
    <a:clrScheme name="MII template- 9-2005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II template- 9-20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II template- 9-20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I template- 9-20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I template- 9-20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I template- 9-20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I template- 9-20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I template- 9-20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I template- 9-20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Webdings</vt:lpstr>
      <vt:lpstr>Office Theme</vt:lpstr>
      <vt:lpstr>1_MII template- 9-2005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2017-09-15T14:45:57Z</dcterms:created>
  <dcterms:modified xsi:type="dcterms:W3CDTF">2017-09-15T14:46:21Z</dcterms:modified>
</cp:coreProperties>
</file>